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7147"/>
    <a:srgbClr val="E0AE88"/>
    <a:srgbClr val="DB9F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6153F1A-884E-49D3-ACC2-08EDA2EB1307}" v="128" dt="2023-03-31T11:24:27.3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81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Bhavya Jaiswal" userId="49199f8f-b35d-4cf7-9ca8-6909a2549b18" providerId="ADAL" clId="{D6153F1A-884E-49D3-ACC2-08EDA2EB1307}"/>
    <pc:docChg chg="undo custSel addSld delSld modSld">
      <pc:chgData name="Bhavya Jaiswal" userId="49199f8f-b35d-4cf7-9ca8-6909a2549b18" providerId="ADAL" clId="{D6153F1A-884E-49D3-ACC2-08EDA2EB1307}" dt="2023-03-31T11:24:27.332" v="269" actId="164"/>
      <pc:docMkLst>
        <pc:docMk/>
      </pc:docMkLst>
      <pc:sldChg chg="addSp delSp modSp mod">
        <pc:chgData name="Bhavya Jaiswal" userId="49199f8f-b35d-4cf7-9ca8-6909a2549b18" providerId="ADAL" clId="{D6153F1A-884E-49D3-ACC2-08EDA2EB1307}" dt="2023-03-24T13:19:21.728" v="146" actId="1076"/>
        <pc:sldMkLst>
          <pc:docMk/>
          <pc:sldMk cId="2988365029" sldId="256"/>
        </pc:sldMkLst>
        <pc:spChg chg="add mod">
          <ac:chgData name="Bhavya Jaiswal" userId="49199f8f-b35d-4cf7-9ca8-6909a2549b18" providerId="ADAL" clId="{D6153F1A-884E-49D3-ACC2-08EDA2EB1307}" dt="2023-03-24T13:19:21.728" v="146" actId="1076"/>
          <ac:spMkLst>
            <pc:docMk/>
            <pc:sldMk cId="2988365029" sldId="256"/>
            <ac:spMk id="2" creationId="{C0484339-5FF8-3A7F-53D6-52DCAF0DBA97}"/>
          </ac:spMkLst>
        </pc:spChg>
        <pc:spChg chg="mod">
          <ac:chgData name="Bhavya Jaiswal" userId="49199f8f-b35d-4cf7-9ca8-6909a2549b18" providerId="ADAL" clId="{D6153F1A-884E-49D3-ACC2-08EDA2EB1307}" dt="2023-03-24T13:18:56.122" v="140"/>
          <ac:spMkLst>
            <pc:docMk/>
            <pc:sldMk cId="2988365029" sldId="256"/>
            <ac:spMk id="13" creationId="{BFD69E28-0023-5E2A-811C-4ECBF6E51EDE}"/>
          </ac:spMkLst>
        </pc:spChg>
        <pc:spChg chg="mod">
          <ac:chgData name="Bhavya Jaiswal" userId="49199f8f-b35d-4cf7-9ca8-6909a2549b18" providerId="ADAL" clId="{D6153F1A-884E-49D3-ACC2-08EDA2EB1307}" dt="2023-03-24T13:18:56.122" v="140"/>
          <ac:spMkLst>
            <pc:docMk/>
            <pc:sldMk cId="2988365029" sldId="256"/>
            <ac:spMk id="19" creationId="{DD018EDE-89CC-97CC-5526-553CE4CD7F26}"/>
          </ac:spMkLst>
        </pc:spChg>
        <pc:spChg chg="del mod">
          <ac:chgData name="Bhavya Jaiswal" userId="49199f8f-b35d-4cf7-9ca8-6909a2549b18" providerId="ADAL" clId="{D6153F1A-884E-49D3-ACC2-08EDA2EB1307}" dt="2023-03-24T13:19:09.947" v="143" actId="478"/>
          <ac:spMkLst>
            <pc:docMk/>
            <pc:sldMk cId="2988365029" sldId="256"/>
            <ac:spMk id="20" creationId="{F094577E-3AFE-0B36-D727-3D4842334874}"/>
          </ac:spMkLst>
        </pc:spChg>
        <pc:grpChg chg="mod">
          <ac:chgData name="Bhavya Jaiswal" userId="49199f8f-b35d-4cf7-9ca8-6909a2549b18" providerId="ADAL" clId="{D6153F1A-884E-49D3-ACC2-08EDA2EB1307}" dt="2023-03-24T13:18:56.122" v="140"/>
          <ac:grpSpMkLst>
            <pc:docMk/>
            <pc:sldMk cId="2988365029" sldId="256"/>
            <ac:grpSpMk id="21" creationId="{28B4FA90-2BD3-8185-7F8D-CD0CB8EA2B95}"/>
          </ac:grpSpMkLst>
        </pc:grpChg>
        <pc:picChg chg="mod">
          <ac:chgData name="Bhavya Jaiswal" userId="49199f8f-b35d-4cf7-9ca8-6909a2549b18" providerId="ADAL" clId="{D6153F1A-884E-49D3-ACC2-08EDA2EB1307}" dt="2023-03-24T13:19:16.769" v="145" actId="1076"/>
          <ac:picMkLst>
            <pc:docMk/>
            <pc:sldMk cId="2988365029" sldId="256"/>
            <ac:picMk id="9" creationId="{57E78AD6-D5C9-ED03-E72A-72893D270112}"/>
          </ac:picMkLst>
        </pc:picChg>
        <pc:picChg chg="mod">
          <ac:chgData name="Bhavya Jaiswal" userId="49199f8f-b35d-4cf7-9ca8-6909a2549b18" providerId="ADAL" clId="{D6153F1A-884E-49D3-ACC2-08EDA2EB1307}" dt="2023-03-24T13:18:56.122" v="140"/>
          <ac:picMkLst>
            <pc:docMk/>
            <pc:sldMk cId="2988365029" sldId="256"/>
            <ac:picMk id="18" creationId="{A81D703A-570A-0B61-96E6-08DF8C3550B4}"/>
          </ac:picMkLst>
        </pc:picChg>
      </pc:sldChg>
      <pc:sldChg chg="addSp delSp modSp new mod">
        <pc:chgData name="Bhavya Jaiswal" userId="49199f8f-b35d-4cf7-9ca8-6909a2549b18" providerId="ADAL" clId="{D6153F1A-884E-49D3-ACC2-08EDA2EB1307}" dt="2023-03-23T10:42:46.425" v="8" actId="1076"/>
        <pc:sldMkLst>
          <pc:docMk/>
          <pc:sldMk cId="1882634528" sldId="258"/>
        </pc:sldMkLst>
        <pc:spChg chg="del">
          <ac:chgData name="Bhavya Jaiswal" userId="49199f8f-b35d-4cf7-9ca8-6909a2549b18" providerId="ADAL" clId="{D6153F1A-884E-49D3-ACC2-08EDA2EB1307}" dt="2023-03-23T10:41:49.376" v="1" actId="478"/>
          <ac:spMkLst>
            <pc:docMk/>
            <pc:sldMk cId="1882634528" sldId="258"/>
            <ac:spMk id="2" creationId="{0923C81B-F4D8-47E5-5CFB-FB6BBA37D58D}"/>
          </ac:spMkLst>
        </pc:spChg>
        <pc:spChg chg="del">
          <ac:chgData name="Bhavya Jaiswal" userId="49199f8f-b35d-4cf7-9ca8-6909a2549b18" providerId="ADAL" clId="{D6153F1A-884E-49D3-ACC2-08EDA2EB1307}" dt="2023-03-23T10:41:49.376" v="1" actId="478"/>
          <ac:spMkLst>
            <pc:docMk/>
            <pc:sldMk cId="1882634528" sldId="258"/>
            <ac:spMk id="3" creationId="{99E49B58-C697-1EB3-0041-038219D9735A}"/>
          </ac:spMkLst>
        </pc:spChg>
        <pc:picChg chg="add mod modCrop">
          <ac:chgData name="Bhavya Jaiswal" userId="49199f8f-b35d-4cf7-9ca8-6909a2549b18" providerId="ADAL" clId="{D6153F1A-884E-49D3-ACC2-08EDA2EB1307}" dt="2023-03-23T10:42:46.425" v="8" actId="1076"/>
          <ac:picMkLst>
            <pc:docMk/>
            <pc:sldMk cId="1882634528" sldId="258"/>
            <ac:picMk id="4" creationId="{D136F26D-2ADC-07AC-1C35-C5EA72FEFF47}"/>
          </ac:picMkLst>
        </pc:picChg>
      </pc:sldChg>
      <pc:sldChg chg="addSp delSp modSp new mod">
        <pc:chgData name="Bhavya Jaiswal" userId="49199f8f-b35d-4cf7-9ca8-6909a2549b18" providerId="ADAL" clId="{D6153F1A-884E-49D3-ACC2-08EDA2EB1307}" dt="2023-03-31T11:24:27.332" v="269" actId="164"/>
        <pc:sldMkLst>
          <pc:docMk/>
          <pc:sldMk cId="1419691319" sldId="259"/>
        </pc:sldMkLst>
        <pc:spChg chg="del">
          <ac:chgData name="Bhavya Jaiswal" userId="49199f8f-b35d-4cf7-9ca8-6909a2549b18" providerId="ADAL" clId="{D6153F1A-884E-49D3-ACC2-08EDA2EB1307}" dt="2023-03-31T11:16:36.880" v="152" actId="478"/>
          <ac:spMkLst>
            <pc:docMk/>
            <pc:sldMk cId="1419691319" sldId="259"/>
            <ac:spMk id="2" creationId="{60641A88-6CDC-0D00-BEAB-170C11434FC3}"/>
          </ac:spMkLst>
        </pc:spChg>
        <pc:spChg chg="del">
          <ac:chgData name="Bhavya Jaiswal" userId="49199f8f-b35d-4cf7-9ca8-6909a2549b18" providerId="ADAL" clId="{D6153F1A-884E-49D3-ACC2-08EDA2EB1307}" dt="2023-03-31T11:16:36.880" v="152" actId="478"/>
          <ac:spMkLst>
            <pc:docMk/>
            <pc:sldMk cId="1419691319" sldId="259"/>
            <ac:spMk id="3" creationId="{9D019229-85FD-2382-CE98-A1916809C028}"/>
          </ac:spMkLst>
        </pc:spChg>
        <pc:spChg chg="add mod">
          <ac:chgData name="Bhavya Jaiswal" userId="49199f8f-b35d-4cf7-9ca8-6909a2549b18" providerId="ADAL" clId="{D6153F1A-884E-49D3-ACC2-08EDA2EB1307}" dt="2023-03-31T11:24:27.332" v="269" actId="164"/>
          <ac:spMkLst>
            <pc:docMk/>
            <pc:sldMk cId="1419691319" sldId="259"/>
            <ac:spMk id="4" creationId="{B062D402-F9DC-4710-6559-1524C262F199}"/>
          </ac:spMkLst>
        </pc:spChg>
        <pc:grpChg chg="add mod">
          <ac:chgData name="Bhavya Jaiswal" userId="49199f8f-b35d-4cf7-9ca8-6909a2549b18" providerId="ADAL" clId="{D6153F1A-884E-49D3-ACC2-08EDA2EB1307}" dt="2023-03-31T11:24:27.332" v="269" actId="164"/>
          <ac:grpSpMkLst>
            <pc:docMk/>
            <pc:sldMk cId="1419691319" sldId="259"/>
            <ac:grpSpMk id="15" creationId="{4EFCAA3D-D4BF-DA72-C6FC-4B6287DF2CB3}"/>
          </ac:grpSpMkLst>
        </pc:grpChg>
        <pc:picChg chg="add mod ord">
          <ac:chgData name="Bhavya Jaiswal" userId="49199f8f-b35d-4cf7-9ca8-6909a2549b18" providerId="ADAL" clId="{D6153F1A-884E-49D3-ACC2-08EDA2EB1307}" dt="2023-03-31T11:24:27.332" v="269" actId="164"/>
          <ac:picMkLst>
            <pc:docMk/>
            <pc:sldMk cId="1419691319" sldId="259"/>
            <ac:picMk id="6" creationId="{4DB0DD4A-9573-4B13-EC54-0B803959AD9F}"/>
          </ac:picMkLst>
        </pc:picChg>
        <pc:picChg chg="add mod ord">
          <ac:chgData name="Bhavya Jaiswal" userId="49199f8f-b35d-4cf7-9ca8-6909a2549b18" providerId="ADAL" clId="{D6153F1A-884E-49D3-ACC2-08EDA2EB1307}" dt="2023-03-31T11:24:27.332" v="269" actId="164"/>
          <ac:picMkLst>
            <pc:docMk/>
            <pc:sldMk cId="1419691319" sldId="259"/>
            <ac:picMk id="8" creationId="{7127843D-D961-D389-DFA6-FDF55FB80C1B}"/>
          </ac:picMkLst>
        </pc:picChg>
        <pc:picChg chg="add mod ord">
          <ac:chgData name="Bhavya Jaiswal" userId="49199f8f-b35d-4cf7-9ca8-6909a2549b18" providerId="ADAL" clId="{D6153F1A-884E-49D3-ACC2-08EDA2EB1307}" dt="2023-03-31T11:24:27.332" v="269" actId="164"/>
          <ac:picMkLst>
            <pc:docMk/>
            <pc:sldMk cId="1419691319" sldId="259"/>
            <ac:picMk id="10" creationId="{4983EDDE-38F4-9137-1717-1E7999DA0E56}"/>
          </ac:picMkLst>
        </pc:picChg>
        <pc:picChg chg="add mod ord">
          <ac:chgData name="Bhavya Jaiswal" userId="49199f8f-b35d-4cf7-9ca8-6909a2549b18" providerId="ADAL" clId="{D6153F1A-884E-49D3-ACC2-08EDA2EB1307}" dt="2023-03-31T11:24:27.332" v="269" actId="164"/>
          <ac:picMkLst>
            <pc:docMk/>
            <pc:sldMk cId="1419691319" sldId="259"/>
            <ac:picMk id="12" creationId="{9C931D52-0B51-2114-EA12-58409ED855FA}"/>
          </ac:picMkLst>
        </pc:picChg>
        <pc:picChg chg="add mod modCrop">
          <ac:chgData name="Bhavya Jaiswal" userId="49199f8f-b35d-4cf7-9ca8-6909a2549b18" providerId="ADAL" clId="{D6153F1A-884E-49D3-ACC2-08EDA2EB1307}" dt="2023-03-31T11:24:27.332" v="269" actId="164"/>
          <ac:picMkLst>
            <pc:docMk/>
            <pc:sldMk cId="1419691319" sldId="259"/>
            <ac:picMk id="14" creationId="{0075B3A4-730E-B19D-EA1A-72EF4DDA6ED3}"/>
          </ac:picMkLst>
        </pc:picChg>
      </pc:sldChg>
      <pc:sldChg chg="addSp delSp modSp new del mod">
        <pc:chgData name="Bhavya Jaiswal" userId="49199f8f-b35d-4cf7-9ca8-6909a2549b18" providerId="ADAL" clId="{D6153F1A-884E-49D3-ACC2-08EDA2EB1307}" dt="2023-03-31T11:16:32.773" v="150" actId="47"/>
        <pc:sldMkLst>
          <pc:docMk/>
          <pc:sldMk cId="2152152392" sldId="259"/>
        </pc:sldMkLst>
        <pc:spChg chg="del">
          <ac:chgData name="Bhavya Jaiswal" userId="49199f8f-b35d-4cf7-9ca8-6909a2549b18" providerId="ADAL" clId="{D6153F1A-884E-49D3-ACC2-08EDA2EB1307}" dt="2023-03-24T10:45:27.335" v="10" actId="478"/>
          <ac:spMkLst>
            <pc:docMk/>
            <pc:sldMk cId="2152152392" sldId="259"/>
            <ac:spMk id="2" creationId="{1B7A5DBD-16C7-C038-FE0D-19BBDC468E3A}"/>
          </ac:spMkLst>
        </pc:spChg>
        <pc:spChg chg="del">
          <ac:chgData name="Bhavya Jaiswal" userId="49199f8f-b35d-4cf7-9ca8-6909a2549b18" providerId="ADAL" clId="{D6153F1A-884E-49D3-ACC2-08EDA2EB1307}" dt="2023-03-24T10:45:27.335" v="10" actId="478"/>
          <ac:spMkLst>
            <pc:docMk/>
            <pc:sldMk cId="2152152392" sldId="259"/>
            <ac:spMk id="3" creationId="{D8024894-4740-E968-A311-18BC98908717}"/>
          </ac:spMkLst>
        </pc:spChg>
        <pc:spChg chg="add del mod ord">
          <ac:chgData name="Bhavya Jaiswal" userId="49199f8f-b35d-4cf7-9ca8-6909a2549b18" providerId="ADAL" clId="{D6153F1A-884E-49D3-ACC2-08EDA2EB1307}" dt="2023-03-24T11:16:50.427" v="109" actId="478"/>
          <ac:spMkLst>
            <pc:docMk/>
            <pc:sldMk cId="2152152392" sldId="259"/>
            <ac:spMk id="5" creationId="{9D6ECE96-2323-DD37-F0FB-DCB106EA6199}"/>
          </ac:spMkLst>
        </pc:spChg>
        <pc:picChg chg="add mod">
          <ac:chgData name="Bhavya Jaiswal" userId="49199f8f-b35d-4cf7-9ca8-6909a2549b18" providerId="ADAL" clId="{D6153F1A-884E-49D3-ACC2-08EDA2EB1307}" dt="2023-03-24T13:31:01.273" v="149" actId="1076"/>
          <ac:picMkLst>
            <pc:docMk/>
            <pc:sldMk cId="2152152392" sldId="259"/>
            <ac:picMk id="2" creationId="{DD8DF079-97FD-436C-54EC-5F7597F69E2D}"/>
          </ac:picMkLst>
        </pc:picChg>
        <pc:picChg chg="add del mod">
          <ac:chgData name="Bhavya Jaiswal" userId="49199f8f-b35d-4cf7-9ca8-6909a2549b18" providerId="ADAL" clId="{D6153F1A-884E-49D3-ACC2-08EDA2EB1307}" dt="2023-03-24T10:50:26.251" v="39" actId="478"/>
          <ac:picMkLst>
            <pc:docMk/>
            <pc:sldMk cId="2152152392" sldId="259"/>
            <ac:picMk id="4" creationId="{883F9AA8-14D3-BFD3-7A94-CF10632D4E28}"/>
          </ac:picMkLst>
        </pc:picChg>
        <pc:picChg chg="add del mod">
          <ac:chgData name="Bhavya Jaiswal" userId="49199f8f-b35d-4cf7-9ca8-6909a2549b18" providerId="ADAL" clId="{D6153F1A-884E-49D3-ACC2-08EDA2EB1307}" dt="2023-03-24T11:01:37.862" v="80" actId="478"/>
          <ac:picMkLst>
            <pc:docMk/>
            <pc:sldMk cId="2152152392" sldId="259"/>
            <ac:picMk id="7" creationId="{8A21EA3D-3455-16E6-B30B-893A65A46ACB}"/>
          </ac:picMkLst>
        </pc:picChg>
        <pc:picChg chg="add del mod">
          <ac:chgData name="Bhavya Jaiswal" userId="49199f8f-b35d-4cf7-9ca8-6909a2549b18" providerId="ADAL" clId="{D6153F1A-884E-49D3-ACC2-08EDA2EB1307}" dt="2023-03-24T11:01:35.933" v="79" actId="478"/>
          <ac:picMkLst>
            <pc:docMk/>
            <pc:sldMk cId="2152152392" sldId="259"/>
            <ac:picMk id="8" creationId="{637A6332-DBC5-AFFF-5430-99E7CE0096C1}"/>
          </ac:picMkLst>
        </pc:picChg>
        <pc:picChg chg="add del mod">
          <ac:chgData name="Bhavya Jaiswal" userId="49199f8f-b35d-4cf7-9ca8-6909a2549b18" providerId="ADAL" clId="{D6153F1A-884E-49D3-ACC2-08EDA2EB1307}" dt="2023-03-24T11:16:50.427" v="109" actId="478"/>
          <ac:picMkLst>
            <pc:docMk/>
            <pc:sldMk cId="2152152392" sldId="259"/>
            <ac:picMk id="10" creationId="{5BFC8ED5-E839-D792-62E5-8C9A89570590}"/>
          </ac:picMkLst>
        </pc:picChg>
        <pc:picChg chg="add del">
          <ac:chgData name="Bhavya Jaiswal" userId="49199f8f-b35d-4cf7-9ca8-6909a2549b18" providerId="ADAL" clId="{D6153F1A-884E-49D3-ACC2-08EDA2EB1307}" dt="2023-03-24T11:02:02.352" v="90" actId="478"/>
          <ac:picMkLst>
            <pc:docMk/>
            <pc:sldMk cId="2152152392" sldId="259"/>
            <ac:picMk id="11" creationId="{20F32ABA-F67F-59C8-3F26-28E855D44613}"/>
          </ac:picMkLst>
        </pc:picChg>
        <pc:picChg chg="add del mod">
          <ac:chgData name="Bhavya Jaiswal" userId="49199f8f-b35d-4cf7-9ca8-6909a2549b18" providerId="ADAL" clId="{D6153F1A-884E-49D3-ACC2-08EDA2EB1307}" dt="2023-03-24T11:16:50.427" v="109" actId="478"/>
          <ac:picMkLst>
            <pc:docMk/>
            <pc:sldMk cId="2152152392" sldId="259"/>
            <ac:picMk id="13" creationId="{1C0D95FF-4F45-3366-FC13-BAD43A089EA7}"/>
          </ac:picMkLst>
        </pc:picChg>
        <pc:picChg chg="add del mod">
          <ac:chgData name="Bhavya Jaiswal" userId="49199f8f-b35d-4cf7-9ca8-6909a2549b18" providerId="ADAL" clId="{D6153F1A-884E-49D3-ACC2-08EDA2EB1307}" dt="2023-03-24T11:10:04.720" v="98" actId="478"/>
          <ac:picMkLst>
            <pc:docMk/>
            <pc:sldMk cId="2152152392" sldId="259"/>
            <ac:picMk id="14" creationId="{2E03FD50-D362-912E-77D9-353CF8DEB5DA}"/>
          </ac:picMkLst>
        </pc:picChg>
        <pc:picChg chg="add del mod">
          <ac:chgData name="Bhavya Jaiswal" userId="49199f8f-b35d-4cf7-9ca8-6909a2549b18" providerId="ADAL" clId="{D6153F1A-884E-49D3-ACC2-08EDA2EB1307}" dt="2023-03-24T11:16:50.427" v="109" actId="478"/>
          <ac:picMkLst>
            <pc:docMk/>
            <pc:sldMk cId="2152152392" sldId="259"/>
            <ac:picMk id="16" creationId="{339CEB8D-3C2E-06C8-CD7E-73286B4E92B0}"/>
          </ac:picMkLst>
        </pc:picChg>
        <pc:picChg chg="add del mod modCrop">
          <ac:chgData name="Bhavya Jaiswal" userId="49199f8f-b35d-4cf7-9ca8-6909a2549b18" providerId="ADAL" clId="{D6153F1A-884E-49D3-ACC2-08EDA2EB1307}" dt="2023-03-24T13:23:16.244" v="147" actId="478"/>
          <ac:picMkLst>
            <pc:docMk/>
            <pc:sldMk cId="2152152392" sldId="259"/>
            <ac:picMk id="18" creationId="{933CAC64-05B6-3742-116B-F59A988B278A}"/>
          </ac:picMkLst>
        </pc:picChg>
      </pc:sldChg>
    </pc:docChg>
  </pc:docChgLst>
</pc:chgInfo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0AB9E-4497-6FB6-A2BC-4705308732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28B2622-C19D-A1E1-A113-DC21F08D10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DD76C-53E9-1311-9A06-D4F778249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15F2E6-8DAB-BFB4-158B-8396B66CF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5992F-DFD2-77FF-0FFB-ABE760850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39027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E3526-AF88-DC80-1C0F-A1E4C3694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F5F5F8-8042-46EF-6B50-CF3FED492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42FB47-F0F2-BA0F-FF0C-E6DC85310C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E9614-0B18-51BA-ABF2-B57F9585A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A5471-6400-FCFD-FF72-E62F2BABF3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9451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688F3DF-7B1C-B60E-DC21-B227F20CC4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2386589-CF55-6FA7-3D26-F13A5F84A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03E2C-9B2E-FB15-F954-3B6D53945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1EAF4-CCBC-8CD4-B5F9-2DB90C963E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62244B-4BD6-74F4-EBB1-A88D70F22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9541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864FAF-2A36-73AE-95AC-2DDA19CC6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5BA9C-2235-9830-89C4-19CE19736B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F41A6D-09E3-6785-1E04-4ADD39447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0CBECD-DB60-334E-5A67-9C47E5E7A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532118-BF8B-D546-2A12-8443E9918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97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3872D1-9AC3-E3FE-CE1E-13BD202A75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3E7CB6-A8F5-3881-A3D6-63C37899F7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0D16BF-889E-1A02-55A2-3CFCF2A80B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9D4E2-3A3A-8E7B-17C9-2BEE4F113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1A277-26AD-EC8E-5495-6FE8491A4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87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FB971-4C75-5B8B-2BD1-EEA5C9516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7FC4B0-BF2F-553C-065A-3710DE729F7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D54A41-5195-9ECE-7A04-08A029CAC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234891-AF81-8779-D472-3FBFB8B12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08419B-1C1D-D6B2-660D-16E272F30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9837B4-9DAC-65B7-7508-9AC86D5F8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6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4FE12C-8463-71C5-8407-B41354FFB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8B173D-BB0C-02F9-2AFB-45ABA73C7A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12A48F-5027-EDC9-FAC4-D74F97CD6D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829415-30F5-85E1-486C-0E9E82CEBF3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B5DC469-C4AE-2D08-0055-F61C843018C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2A36F2B-4BE6-26EA-C3B7-3BC6E0976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2A96F5-19B9-9D42-F065-4D8AB1817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A51D096-5237-CF65-4523-060B122C3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741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0E7F46-D31E-ABFF-CC1B-8AA12F3FF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9B0134-0BD9-E7C5-586C-5AA0B1BD8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84B392-B435-37AB-D9E3-99B4BC6C1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1E6F63-B1D7-D75E-7C1C-513C589D7B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670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736A83D-30EC-64CC-0095-0E90D1DC9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2A8646-4879-4A5F-145B-877657762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1CFFCB-CDEA-158B-7D3A-14B6300E0A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27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297C3-0195-830C-3D9B-FF0B588A73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E1ECB-FCC3-E695-BAAE-CADD46F3FB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E09FE1-E2CE-C3E5-7E91-2E2992EC76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D2479B-A0E7-B9A1-AABF-007E84D0E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7699AE-DF37-D89B-FF58-C2D65BD7C6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B6C5FE-928F-F7B9-94FB-8DAB18B02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82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4F4FD-06E7-594C-95A6-557FB2E79C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829CCC2-F5C5-B897-E44B-4909ECA4FD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E333C-957F-9672-2A7B-07C954A121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270139A-7E6F-05F3-6B22-9A6A505CE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4B250C-2D84-AFEC-A0B2-0FDCD2132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75854D-C478-79FB-43A5-7262AF94F2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7101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E63DC9-F485-C34F-A2AD-239675E00E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DF68DC-3C05-8593-5BA2-C593BF0A5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A72CB4-1B65-9EFF-7722-BABE31E22C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C98F30-364D-4363-9D08-3BA785442505}" type="datetimeFigureOut">
              <a:rPr lang="en-US" smtClean="0"/>
              <a:t>31-Mar-23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045E91-2458-61A6-8023-3E67D9D321D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0EDC4-04DA-6F8C-5A19-82875C92E9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170A2-576D-47FF-8BC7-ACB49618E9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050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5.png"/><Relationship Id="rId7" Type="http://schemas.openxmlformats.org/officeDocument/2006/relationships/image" Target="../media/image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28B4FA90-2BD3-8185-7F8D-CD0CB8EA2B95}"/>
              </a:ext>
            </a:extLst>
          </p:cNvPr>
          <p:cNvGrpSpPr/>
          <p:nvPr/>
        </p:nvGrpSpPr>
        <p:grpSpPr>
          <a:xfrm>
            <a:off x="947736" y="1650836"/>
            <a:ext cx="10296525" cy="3039152"/>
            <a:chOff x="947736" y="1650836"/>
            <a:chExt cx="10296525" cy="3039152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7E78AD6-D5C9-ED03-E72A-72893D2701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1370"/>
            <a:stretch/>
          </p:blipFill>
          <p:spPr>
            <a:xfrm>
              <a:off x="947736" y="1650836"/>
              <a:ext cx="10296525" cy="303915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FD69E28-0023-5E2A-811C-4ECBF6E51EDE}"/>
                </a:ext>
              </a:extLst>
            </p:cNvPr>
            <p:cNvSpPr txBox="1"/>
            <p:nvPr/>
          </p:nvSpPr>
          <p:spPr>
            <a:xfrm>
              <a:off x="3942731" y="1895667"/>
              <a:ext cx="6838340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200" b="1" dirty="0">
                  <a:solidFill>
                    <a:srgbClr val="B37147"/>
                  </a:solidFill>
                  <a:latin typeface="Freestyle Script" panose="030804020302050B0404" pitchFamily="66" charset="0"/>
                  <a:cs typeface="Dreaming Outloud Pro" panose="020B0604020202020204" pitchFamily="66" charset="0"/>
                </a:rPr>
                <a:t>Miss Muffin Home Bakery</a:t>
              </a:r>
            </a:p>
          </p:txBody>
        </p:sp>
        <p:pic>
          <p:nvPicPr>
            <p:cNvPr id="18" name="Picture 17" descr="Icon&#10;&#10;Description automatically generated">
              <a:extLst>
                <a:ext uri="{FF2B5EF4-FFF2-40B4-BE49-F238E27FC236}">
                  <a16:creationId xmlns:a16="http://schemas.microsoft.com/office/drawing/2014/main" id="{A81D703A-570A-0B61-96E6-08DF8C355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78382" y="3286857"/>
              <a:ext cx="780979" cy="780979"/>
            </a:xfrm>
            <a:prstGeom prst="rect">
              <a:avLst/>
            </a:prstGeom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DD018EDE-89CC-97CC-5526-553CE4CD7F26}"/>
                </a:ext>
              </a:extLst>
            </p:cNvPr>
            <p:cNvSpPr txBox="1"/>
            <p:nvPr/>
          </p:nvSpPr>
          <p:spPr>
            <a:xfrm>
              <a:off x="5606843" y="3292827"/>
              <a:ext cx="39353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B37147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Miss_muffin_home_bakery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C0484339-5FF8-3A7F-53D6-52DCAF0DBA97}"/>
                </a:ext>
              </a:extLst>
            </p:cNvPr>
            <p:cNvSpPr txBox="1"/>
            <p:nvPr/>
          </p:nvSpPr>
          <p:spPr>
            <a:xfrm>
              <a:off x="5606843" y="3689713"/>
              <a:ext cx="393536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solidFill>
                    <a:srgbClr val="B37147"/>
                  </a:solidFill>
                  <a:latin typeface="Dreaming Outloud Pro" panose="03050502040302030504" pitchFamily="66" charset="0"/>
                  <a:cs typeface="Dreaming Outloud Pro" panose="03050502040302030504" pitchFamily="66" charset="0"/>
                </a:rPr>
                <a:t>+91 9586639346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88365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2F117C69-C162-CEB0-39D4-30706C0965B4}"/>
              </a:ext>
            </a:extLst>
          </p:cNvPr>
          <p:cNvSpPr txBox="1"/>
          <p:nvPr/>
        </p:nvSpPr>
        <p:spPr>
          <a:xfrm>
            <a:off x="1170036" y="411745"/>
            <a:ext cx="90702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Dreaming Outloud Pro" panose="020B0604020202020204" pitchFamily="66" charset="0"/>
                <a:cs typeface="Dreaming Outloud Pro" panose="020B0604020202020204" pitchFamily="66" charset="0"/>
              </a:rPr>
              <a:t>miss muffin home bakery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3BE21F9-49E8-0FA2-B4AD-D223AE465483}"/>
              </a:ext>
            </a:extLst>
          </p:cNvPr>
          <p:cNvSpPr txBox="1"/>
          <p:nvPr/>
        </p:nvSpPr>
        <p:spPr>
          <a:xfrm>
            <a:off x="1170036" y="1522838"/>
            <a:ext cx="738402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Brush Script MT" panose="03060802040406070304" pitchFamily="66" charset="0"/>
              </a:rPr>
              <a:t>miss muffin home bakery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9D830F-1DC0-9EA4-51AE-30D33EC9EA89}"/>
              </a:ext>
            </a:extLst>
          </p:cNvPr>
          <p:cNvSpPr txBox="1"/>
          <p:nvPr/>
        </p:nvSpPr>
        <p:spPr>
          <a:xfrm>
            <a:off x="1170036" y="2292279"/>
            <a:ext cx="7177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Dreaming Outloud Pro" panose="020B0604020202020204" pitchFamily="66" charset="0"/>
                <a:cs typeface="Dreaming Outloud Pro" panose="020B0604020202020204" pitchFamily="66" charset="0"/>
              </a:rPr>
              <a:t>miss muffin home bakery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4688F60-6F25-6856-C75C-2C3801DF4F97}"/>
              </a:ext>
            </a:extLst>
          </p:cNvPr>
          <p:cNvSpPr txBox="1"/>
          <p:nvPr/>
        </p:nvSpPr>
        <p:spPr>
          <a:xfrm>
            <a:off x="1170036" y="3026840"/>
            <a:ext cx="7177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Comic Sans MS" panose="030F0702030302020204" pitchFamily="66" charset="0"/>
                <a:cs typeface="Dreaming Outloud Pro" panose="020B0604020202020204" pitchFamily="66" charset="0"/>
              </a:rPr>
              <a:t>miss muffin home bakery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552FCC-298A-030D-916E-AFDABC376B32}"/>
              </a:ext>
            </a:extLst>
          </p:cNvPr>
          <p:cNvSpPr txBox="1"/>
          <p:nvPr/>
        </p:nvSpPr>
        <p:spPr>
          <a:xfrm>
            <a:off x="1292939" y="3796281"/>
            <a:ext cx="907025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Edwardian Script ITC" panose="030303020407070D0804" pitchFamily="66" charset="0"/>
                <a:cs typeface="Dreaming Outloud Pro" panose="020B0604020202020204" pitchFamily="66" charset="0"/>
              </a:rPr>
              <a:t>miss muffin home bakery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767CCE-BBB8-A67B-7F66-09D3424C7544}"/>
              </a:ext>
            </a:extLst>
          </p:cNvPr>
          <p:cNvSpPr txBox="1"/>
          <p:nvPr/>
        </p:nvSpPr>
        <p:spPr>
          <a:xfrm>
            <a:off x="6862913" y="1172997"/>
            <a:ext cx="52071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Freestyle Script" panose="030804020302050B0404" pitchFamily="66" charset="0"/>
                <a:cs typeface="Dreaming Outloud Pro" panose="020B0604020202020204" pitchFamily="66" charset="0"/>
              </a:rPr>
              <a:t>miss muffin home bakery</a:t>
            </a:r>
          </a:p>
        </p:txBody>
      </p:sp>
    </p:spTree>
    <p:extLst>
      <p:ext uri="{BB962C8B-B14F-4D97-AF65-F5344CB8AC3E}">
        <p14:creationId xmlns:p14="http://schemas.microsoft.com/office/powerpoint/2010/main" val="604233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136F26D-2ADC-07AC-1C35-C5EA72FEFF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022" t="1722" r="12652" b="16988"/>
          <a:stretch/>
        </p:blipFill>
        <p:spPr>
          <a:xfrm>
            <a:off x="3109452" y="641555"/>
            <a:ext cx="5577348" cy="5574890"/>
          </a:xfrm>
          <a:prstGeom prst="flowChartConnector">
            <a:avLst/>
          </a:prstGeom>
        </p:spPr>
      </p:pic>
    </p:spTree>
    <p:extLst>
      <p:ext uri="{BB962C8B-B14F-4D97-AF65-F5344CB8AC3E}">
        <p14:creationId xmlns:p14="http://schemas.microsoft.com/office/powerpoint/2010/main" val="1882634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EFCAA3D-D4BF-DA72-C6FC-4B6287DF2CB3}"/>
              </a:ext>
            </a:extLst>
          </p:cNvPr>
          <p:cNvGrpSpPr/>
          <p:nvPr/>
        </p:nvGrpSpPr>
        <p:grpSpPr>
          <a:xfrm>
            <a:off x="2455782" y="303591"/>
            <a:ext cx="6080834" cy="5504479"/>
            <a:chOff x="2455782" y="303591"/>
            <a:chExt cx="6080834" cy="5504479"/>
          </a:xfrm>
        </p:grpSpPr>
        <p:sp>
          <p:nvSpPr>
            <p:cNvPr id="4" name="Flowchart: Connector 3">
              <a:extLst>
                <a:ext uri="{FF2B5EF4-FFF2-40B4-BE49-F238E27FC236}">
                  <a16:creationId xmlns:a16="http://schemas.microsoft.com/office/drawing/2014/main" id="{B062D402-F9DC-4710-6559-1524C262F199}"/>
                </a:ext>
              </a:extLst>
            </p:cNvPr>
            <p:cNvSpPr/>
            <p:nvPr/>
          </p:nvSpPr>
          <p:spPr>
            <a:xfrm>
              <a:off x="3362632" y="1120877"/>
              <a:ext cx="4365524" cy="4336026"/>
            </a:xfrm>
            <a:prstGeom prst="flowChartConnector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 descr="A sandwich with meat and vegetables&#10;&#10;Description automatically generated with medium confidence">
              <a:extLst>
                <a:ext uri="{FF2B5EF4-FFF2-40B4-BE49-F238E27FC236}">
                  <a16:creationId xmlns:a16="http://schemas.microsoft.com/office/drawing/2014/main" id="{9C931D52-0B51-2114-EA12-58409ED855F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88811">
              <a:off x="2826675" y="1038128"/>
              <a:ext cx="4231225" cy="2105392"/>
            </a:xfrm>
            <a:prstGeom prst="rect">
              <a:avLst/>
            </a:prstGeom>
          </p:spPr>
        </p:pic>
        <p:pic>
          <p:nvPicPr>
            <p:cNvPr id="10" name="Picture 9" descr="A picture containing dessert&#10;&#10;Description automatically generated">
              <a:extLst>
                <a:ext uri="{FF2B5EF4-FFF2-40B4-BE49-F238E27FC236}">
                  <a16:creationId xmlns:a16="http://schemas.microsoft.com/office/drawing/2014/main" id="{4983EDDE-38F4-9137-1717-1E7999DA0E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648837">
              <a:off x="5530617" y="303591"/>
              <a:ext cx="2544472" cy="3849329"/>
            </a:xfrm>
            <a:prstGeom prst="rect">
              <a:avLst/>
            </a:prstGeom>
          </p:spPr>
        </p:pic>
        <p:pic>
          <p:nvPicPr>
            <p:cNvPr id="8" name="Picture 7" descr="A colorful snake with a black background&#10;&#10;Description automatically generated with low confidence">
              <a:extLst>
                <a:ext uri="{FF2B5EF4-FFF2-40B4-BE49-F238E27FC236}">
                  <a16:creationId xmlns:a16="http://schemas.microsoft.com/office/drawing/2014/main" id="{7127843D-D961-D389-DFA6-FDF55FB80C1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29472" y="3258442"/>
              <a:ext cx="3907144" cy="2065726"/>
            </a:xfrm>
            <a:prstGeom prst="rect">
              <a:avLst/>
            </a:prstGeom>
          </p:spPr>
        </p:pic>
        <p:pic>
          <p:nvPicPr>
            <p:cNvPr id="14" name="Picture 13" descr="A group of colorful ice cream cones&#10;&#10;Description automatically generated with low confidence">
              <a:extLst>
                <a:ext uri="{FF2B5EF4-FFF2-40B4-BE49-F238E27FC236}">
                  <a16:creationId xmlns:a16="http://schemas.microsoft.com/office/drawing/2014/main" id="{0075B3A4-730E-B19D-EA1A-72EF4DDA6ED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7467" b="96133" l="1159" r="96812">
                          <a14:foregroundMark x1="6667" y1="34267" x2="6667" y2="34267"/>
                          <a14:foregroundMark x1="1739" y1="38267" x2="1739" y2="38267"/>
                          <a14:foregroundMark x1="46667" y1="7467" x2="46667" y2="7467"/>
                          <a14:foregroundMark x1="92754" y1="34933" x2="92754" y2="34933"/>
                          <a14:foregroundMark x1="96812" y1="34667" x2="96812" y2="34667"/>
                          <a14:foregroundMark x1="95217" y1="32267" x2="94058" y2="31200"/>
                          <a14:foregroundMark x1="69275" y1="13733" x2="69275" y2="13733"/>
                          <a14:foregroundMark x1="55362" y1="96133" x2="55362" y2="96133"/>
                          <a14:backgroundMark x1="34058" y1="94000" x2="52609" y2="988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563" r="-6095" b="10796"/>
            <a:stretch/>
          </p:blipFill>
          <p:spPr>
            <a:xfrm rot="19837055">
              <a:off x="2455782" y="2359337"/>
              <a:ext cx="2795491" cy="2494568"/>
            </a:xfrm>
            <a:prstGeom prst="ellipse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DB0DD4A-9573-4B13-EC54-0B803959AD9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2154" b="98000" l="1932" r="95682">
                          <a14:foregroundMark x1="7273" y1="41308" x2="7273" y2="41308"/>
                          <a14:foregroundMark x1="5455" y1="50077" x2="5455" y2="50077"/>
                          <a14:foregroundMark x1="4091" y1="27077" x2="4091" y2="27077"/>
                          <a14:foregroundMark x1="2841" y1="51385" x2="2841" y2="51385"/>
                          <a14:foregroundMark x1="5455" y1="67769" x2="5455" y2="67769"/>
                          <a14:foregroundMark x1="21591" y1="76538" x2="21591" y2="76538"/>
                          <a14:foregroundMark x1="29886" y1="78923" x2="29886" y2="78923"/>
                          <a14:foregroundMark x1="32727" y1="78692" x2="40682" y2="92077"/>
                          <a14:foregroundMark x1="42841" y1="96769" x2="57500" y2="98000"/>
                          <a14:foregroundMark x1="57500" y1="98000" x2="57841" y2="97846"/>
                          <a14:foregroundMark x1="87727" y1="69692" x2="87727" y2="69692"/>
                          <a14:foregroundMark x1="91818" y1="52692" x2="91818" y2="52692"/>
                          <a14:foregroundMark x1="1932" y1="65154" x2="1932" y2="65154"/>
                          <a14:foregroundMark x1="19659" y1="19154" x2="19659" y2="19154"/>
                          <a14:foregroundMark x1="23182" y1="18692" x2="23864" y2="21923"/>
                          <a14:foregroundMark x1="26364" y1="17615" x2="11477" y2="26846"/>
                          <a14:foregroundMark x1="11477" y1="26846" x2="9205" y2="31154"/>
                          <a14:foregroundMark x1="71818" y1="16538" x2="75341" y2="6923"/>
                          <a14:foregroundMark x1="75341" y1="6923" x2="76591" y2="6000"/>
                          <a14:foregroundMark x1="77841" y1="2154" x2="77841" y2="2154"/>
                          <a14:foregroundMark x1="82273" y1="21923" x2="82273" y2="21923"/>
                          <a14:foregroundMark x1="88636" y1="18923" x2="88636" y2="18923"/>
                          <a14:foregroundMark x1="91477" y1="15231" x2="91477" y2="15231"/>
                          <a14:foregroundMark x1="95682" y1="11000" x2="95682" y2="11000"/>
                          <a14:foregroundMark x1="87955" y1="14615" x2="87955" y2="14615"/>
                          <a14:foregroundMark x1="73409" y1="8385" x2="73409" y2="8385"/>
                          <a14:foregroundMark x1="69205" y1="15923" x2="69205" y2="15923"/>
                          <a14:foregroundMark x1="17159" y1="20000" x2="17159" y2="20000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21312960">
              <a:off x="4286109" y="2075031"/>
              <a:ext cx="2526979" cy="3733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196913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38</Words>
  <Application>Microsoft Office PowerPoint</Application>
  <PresentationFormat>Widescreen</PresentationFormat>
  <Paragraphs>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Arial</vt:lpstr>
      <vt:lpstr>Brush Script MT</vt:lpstr>
      <vt:lpstr>Calibri</vt:lpstr>
      <vt:lpstr>Calibri Light</vt:lpstr>
      <vt:lpstr>Comic Sans MS</vt:lpstr>
      <vt:lpstr>Dreaming Outloud Pro</vt:lpstr>
      <vt:lpstr>Edwardian Script ITC</vt:lpstr>
      <vt:lpstr>Freestyle Script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Bhavya Jaiswal</dc:creator>
  <cp:lastModifiedBy>Bhavya Jaiswal</cp:lastModifiedBy>
  <cp:revision>1</cp:revision>
  <dcterms:created xsi:type="dcterms:W3CDTF">2023-03-22T06:21:15Z</dcterms:created>
  <dcterms:modified xsi:type="dcterms:W3CDTF">2023-03-31T11:24:37Z</dcterms:modified>
</cp:coreProperties>
</file>

<file path=docProps/thumbnail.jpeg>
</file>